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73" r:id="rId3"/>
    <p:sldId id="264" r:id="rId4"/>
    <p:sldId id="263" r:id="rId5"/>
    <p:sldId id="271" r:id="rId6"/>
    <p:sldId id="276" r:id="rId7"/>
    <p:sldId id="258" r:id="rId8"/>
    <p:sldId id="259" r:id="rId9"/>
    <p:sldId id="278" r:id="rId10"/>
    <p:sldId id="260" r:id="rId11"/>
    <p:sldId id="261" r:id="rId12"/>
    <p:sldId id="257" r:id="rId13"/>
    <p:sldId id="279" r:id="rId14"/>
    <p:sldId id="281" r:id="rId15"/>
    <p:sldId id="274" r:id="rId16"/>
    <p:sldId id="28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0066"/>
    <a:srgbClr val="6666FF"/>
    <a:srgbClr val="33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9743D-4BDB-4A5A-91EB-27719E8F5BC4}" type="datetimeFigureOut">
              <a:rPr lang="ru-RU" smtClean="0"/>
              <a:pPr/>
              <a:t>26.06.2016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28173BC-958B-40A7-A511-D00CACA551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9743D-4BDB-4A5A-91EB-27719E8F5BC4}" type="datetimeFigureOut">
              <a:rPr lang="ru-RU" smtClean="0"/>
              <a:pPr/>
              <a:t>26.06.2016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73BC-958B-40A7-A511-D00CACA551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9743D-4BDB-4A5A-91EB-27719E8F5BC4}" type="datetimeFigureOut">
              <a:rPr lang="ru-RU" smtClean="0"/>
              <a:pPr/>
              <a:t>26.06.2016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73BC-958B-40A7-A511-D00CACA551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9743D-4BDB-4A5A-91EB-27719E8F5BC4}" type="datetimeFigureOut">
              <a:rPr lang="ru-RU" smtClean="0"/>
              <a:pPr/>
              <a:t>26.06.2016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28173BC-958B-40A7-A511-D00CACA551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9743D-4BDB-4A5A-91EB-27719E8F5BC4}" type="datetimeFigureOut">
              <a:rPr lang="ru-RU" smtClean="0"/>
              <a:pPr/>
              <a:t>26.06.2016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73BC-958B-40A7-A511-D00CACA551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9743D-4BDB-4A5A-91EB-27719E8F5BC4}" type="datetimeFigureOut">
              <a:rPr lang="ru-RU" smtClean="0"/>
              <a:pPr/>
              <a:t>26.06.2016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73BC-958B-40A7-A511-D00CACA551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9743D-4BDB-4A5A-91EB-27719E8F5BC4}" type="datetimeFigureOut">
              <a:rPr lang="ru-RU" smtClean="0"/>
              <a:pPr/>
              <a:t>26.06.2016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28173BC-958B-40A7-A511-D00CACA551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9743D-4BDB-4A5A-91EB-27719E8F5BC4}" type="datetimeFigureOut">
              <a:rPr lang="ru-RU" smtClean="0"/>
              <a:pPr/>
              <a:t>26.06.2016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73BC-958B-40A7-A511-D00CACA551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9743D-4BDB-4A5A-91EB-27719E8F5BC4}" type="datetimeFigureOut">
              <a:rPr lang="ru-RU" smtClean="0"/>
              <a:pPr/>
              <a:t>26.06.2016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73BC-958B-40A7-A511-D00CACA551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9743D-4BDB-4A5A-91EB-27719E8F5BC4}" type="datetimeFigureOut">
              <a:rPr lang="ru-RU" smtClean="0"/>
              <a:pPr/>
              <a:t>26.06.2016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73BC-958B-40A7-A511-D00CACA551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9743D-4BDB-4A5A-91EB-27719E8F5BC4}" type="datetimeFigureOut">
              <a:rPr lang="ru-RU" smtClean="0"/>
              <a:pPr/>
              <a:t>26.06.2016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73BC-958B-40A7-A511-D00CACA551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A79743D-4BDB-4A5A-91EB-27719E8F5BC4}" type="datetimeFigureOut">
              <a:rPr lang="ru-RU" smtClean="0"/>
              <a:pPr/>
              <a:t>26.06.2016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28173BC-958B-40A7-A511-D00CACA551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944215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/>
              <a:t>Аттестат сексуальной зрелости</a:t>
            </a:r>
            <a:endParaRPr lang="ru-RU" sz="5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936768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solidFill>
                  <a:srgbClr val="002060"/>
                </a:solidFill>
              </a:rPr>
              <a:t>Как получать больше удовольствия от секса </a:t>
            </a:r>
          </a:p>
          <a:p>
            <a:pPr algn="ctr"/>
            <a:r>
              <a:rPr lang="ru-RU" sz="5400" b="1" dirty="0" smtClean="0">
                <a:solidFill>
                  <a:srgbClr val="002060"/>
                </a:solidFill>
              </a:rPr>
              <a:t>с  любимым</a:t>
            </a:r>
            <a:endParaRPr lang="ru-RU" sz="5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730456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Застревание </a:t>
            </a:r>
            <a:br>
              <a:rPr lang="ru-RU" sz="4000" dirty="0" smtClean="0"/>
            </a:br>
            <a:r>
              <a:rPr lang="ru-RU" sz="4000" dirty="0" smtClean="0"/>
              <a:t>на </a:t>
            </a:r>
            <a:r>
              <a:rPr lang="ru-RU" sz="4000" b="1" dirty="0" smtClean="0"/>
              <a:t>эротическом</a:t>
            </a:r>
            <a:r>
              <a:rPr lang="ru-RU" sz="4000" dirty="0" smtClean="0"/>
              <a:t> этапе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0066"/>
                </a:solidFill>
              </a:rPr>
              <a:t>Неумение выбирать мужчину</a:t>
            </a:r>
          </a:p>
          <a:p>
            <a:r>
              <a:rPr lang="ru-RU" sz="4000" dirty="0" smtClean="0">
                <a:solidFill>
                  <a:srgbClr val="000066"/>
                </a:solidFill>
              </a:rPr>
              <a:t>«Люблю одновременно двоих»</a:t>
            </a:r>
          </a:p>
          <a:p>
            <a:r>
              <a:rPr lang="ru-RU" sz="4000" dirty="0" smtClean="0">
                <a:solidFill>
                  <a:srgbClr val="000066"/>
                </a:solidFill>
              </a:rPr>
              <a:t>Ранний инфантильный брак</a:t>
            </a:r>
          </a:p>
          <a:p>
            <a:r>
              <a:rPr lang="ru-RU" sz="4000" dirty="0" smtClean="0">
                <a:solidFill>
                  <a:srgbClr val="000066"/>
                </a:solidFill>
              </a:rPr>
              <a:t>«Случайная» беременность</a:t>
            </a:r>
          </a:p>
          <a:p>
            <a:r>
              <a:rPr lang="ru-RU" sz="4000" dirty="0" smtClean="0">
                <a:solidFill>
                  <a:srgbClr val="000066"/>
                </a:solidFill>
              </a:rPr>
              <a:t>Ситуации изнасилования</a:t>
            </a:r>
            <a:endParaRPr lang="ru-RU" sz="4000" dirty="0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Этап </a:t>
            </a:r>
            <a:r>
              <a:rPr lang="ru-RU" b="1" dirty="0" smtClean="0"/>
              <a:t>сексуальных</a:t>
            </a:r>
            <a:r>
              <a:rPr lang="ru-RU" dirty="0" smtClean="0"/>
              <a:t> </a:t>
            </a:r>
            <a:r>
              <a:rPr lang="ru-RU" dirty="0" smtClean="0"/>
              <a:t> отношений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    </a:t>
            </a:r>
            <a:r>
              <a:rPr lang="ru-RU" sz="4400" dirty="0" smtClean="0">
                <a:solidFill>
                  <a:srgbClr val="000066"/>
                </a:solidFill>
              </a:rPr>
              <a:t>Умение выбирать своего, не обязательно единственного</a:t>
            </a:r>
            <a:endParaRPr lang="ru-RU" sz="4400" dirty="0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730456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Основной </a:t>
            </a:r>
            <a:r>
              <a:rPr lang="ru-RU" sz="4000" b="1" dirty="0" smtClean="0"/>
              <a:t>критерий</a:t>
            </a:r>
            <a:r>
              <a:rPr lang="ru-RU" sz="4000" dirty="0" smtClean="0"/>
              <a:t> </a:t>
            </a:r>
            <a:r>
              <a:rPr lang="ru-RU" sz="4000" b="1" dirty="0" smtClean="0"/>
              <a:t>зрелости</a:t>
            </a:r>
            <a:r>
              <a:rPr lang="ru-RU" sz="4000" dirty="0" smtClean="0"/>
              <a:t> женщины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002060"/>
                </a:solidFill>
              </a:rPr>
              <a:t>Это ее умение строить свои отношения с мужчиной</a:t>
            </a:r>
            <a:endParaRPr lang="ru-RU" sz="4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Только что закончила писать 1-е занятие. Думала, что получится быстро - как другие занятия (других тренингов) писала... - КОНСПЕКТАМИ... А ВАШЕ получилось ЦЕЛЫМ ДОКЛАДОМ - потому что каждое Ваше слово - на вес золота...</a:t>
            </a:r>
          </a:p>
          <a:p>
            <a:pPr>
              <a:buNone/>
            </a:pPr>
            <a:r>
              <a:rPr lang="ru-RU" dirty="0" smtClean="0"/>
              <a:t>Татьяна С.</a:t>
            </a:r>
          </a:p>
          <a:p>
            <a:pPr>
              <a:buNone/>
            </a:pPr>
            <a:endParaRPr lang="ru-RU" sz="26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Говорят клиенты:</a:t>
            </a:r>
            <a:endParaRPr lang="ru-RU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400" dirty="0" smtClean="0">
                <a:solidFill>
                  <a:schemeClr val="accent3">
                    <a:lumMod val="75000"/>
                  </a:schemeClr>
                </a:solidFill>
              </a:rPr>
              <a:t>Слабо привлекаем противоположный пол</a:t>
            </a:r>
          </a:p>
          <a:p>
            <a:r>
              <a:rPr lang="ru-RU" sz="4400" dirty="0" smtClean="0">
                <a:solidFill>
                  <a:schemeClr val="accent3">
                    <a:lumMod val="75000"/>
                  </a:schemeClr>
                </a:solidFill>
              </a:rPr>
              <a:t>Слабо привлекаются деньги</a:t>
            </a:r>
          </a:p>
          <a:p>
            <a:r>
              <a:rPr lang="ru-RU" sz="4400" dirty="0" smtClean="0">
                <a:solidFill>
                  <a:schemeClr val="accent3">
                    <a:lumMod val="75000"/>
                  </a:schemeClr>
                </a:solidFill>
              </a:rPr>
              <a:t>Трудности с работой</a:t>
            </a:r>
          </a:p>
          <a:p>
            <a:r>
              <a:rPr lang="ru-RU" sz="4400" dirty="0" smtClean="0">
                <a:solidFill>
                  <a:schemeClr val="accent3">
                    <a:lumMod val="75000"/>
                  </a:schemeClr>
                </a:solidFill>
              </a:rPr>
              <a:t>Мало радости</a:t>
            </a:r>
          </a:p>
          <a:p>
            <a:r>
              <a:rPr lang="ru-RU" sz="4400" dirty="0" smtClean="0">
                <a:solidFill>
                  <a:schemeClr val="accent3">
                    <a:lumMod val="75000"/>
                  </a:schemeClr>
                </a:solidFill>
              </a:rPr>
              <a:t>Удача обходит стороной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Непроявленность сексуальности</a:t>
            </a:r>
            <a:endParaRPr lang="ru-RU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Тренинг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 «Исцеление сексуальности. Как стать женщиной в женском теле»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Для тех, кто хочет больше удовольствия, </a:t>
            </a:r>
          </a:p>
          <a:p>
            <a:pPr algn="ctr">
              <a:buNone/>
            </a:pPr>
            <a:r>
              <a:rPr lang="ru-RU" b="1" dirty="0" smtClean="0"/>
              <a:t>Для тех, у кого сложности с получением оргазма,</a:t>
            </a:r>
          </a:p>
          <a:p>
            <a:pPr algn="ctr">
              <a:buNone/>
            </a:pPr>
            <a:r>
              <a:rPr lang="ru-RU" b="1" dirty="0" smtClean="0"/>
              <a:t>  Для тех, кто не хочет секса, а мужу «надо»,</a:t>
            </a:r>
          </a:p>
          <a:p>
            <a:pPr algn="ctr">
              <a:buNone/>
            </a:pPr>
            <a:r>
              <a:rPr lang="ru-RU" b="1" dirty="0" smtClean="0"/>
              <a:t>Для тех, кто хочет стать женщиной, а не только быть человеком!</a:t>
            </a:r>
            <a:endParaRPr lang="ru-RU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Эпиграф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000" i="1" dirty="0" smtClean="0"/>
              <a:t>Все животные, кроме человека, знают, </a:t>
            </a:r>
            <a:endParaRPr lang="ru-RU" sz="4000" dirty="0" smtClean="0"/>
          </a:p>
          <a:p>
            <a:pPr algn="ctr">
              <a:buNone/>
            </a:pPr>
            <a:r>
              <a:rPr lang="ru-RU" sz="4000" i="1" dirty="0" smtClean="0"/>
              <a:t>что главное дело в жизни – это </a:t>
            </a:r>
            <a:r>
              <a:rPr lang="ru-RU" sz="4000" b="1" i="1" dirty="0" smtClean="0"/>
              <a:t>радоваться</a:t>
            </a:r>
            <a:r>
              <a:rPr lang="ru-RU" sz="4000" i="1" dirty="0" smtClean="0"/>
              <a:t> ей.</a:t>
            </a:r>
            <a:endParaRPr lang="ru-RU" sz="4000" dirty="0" smtClean="0"/>
          </a:p>
          <a:p>
            <a:pPr algn="ctr">
              <a:buNone/>
            </a:pPr>
            <a:r>
              <a:rPr lang="ru-RU" b="1" dirty="0" smtClean="0"/>
              <a:t> </a:t>
            </a:r>
            <a:r>
              <a:rPr lang="ru-RU" sz="1800" dirty="0" smtClean="0"/>
              <a:t>Сэмюэл Батлер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txBody>
          <a:bodyPr/>
          <a:lstStyle/>
          <a:p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</a:rPr>
              <a:t>Это я. Татьяна Питухина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Татьяна_Питухина фото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2492896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23528" y="1348800"/>
            <a:ext cx="4572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 smtClean="0">
                <a:solidFill>
                  <a:srgbClr val="3333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Клинический </a:t>
            </a:r>
            <a:r>
              <a:rPr lang="ru-RU" sz="1600" b="1" i="1" dirty="0" smtClean="0">
                <a:solidFill>
                  <a:srgbClr val="3333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психолог</a:t>
            </a:r>
            <a:r>
              <a:rPr lang="ru-RU" sz="1600" i="1" dirty="0" smtClean="0">
                <a:solidFill>
                  <a:srgbClr val="3333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- психотерапевт, </a:t>
            </a:r>
            <a:r>
              <a:rPr lang="ru-RU" sz="1600" b="1" i="1" dirty="0" smtClean="0">
                <a:solidFill>
                  <a:srgbClr val="3333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женский сексолог</a:t>
            </a:r>
            <a:r>
              <a:rPr lang="ru-RU" sz="1600" b="1" dirty="0" smtClean="0">
                <a:solidFill>
                  <a:srgbClr val="3333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r>
              <a:rPr lang="ru-RU" sz="1600" b="1" i="1" dirty="0" smtClean="0">
                <a:solidFill>
                  <a:srgbClr val="3333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Член</a:t>
            </a:r>
            <a:r>
              <a:rPr lang="ru-RU" sz="1600" i="1" dirty="0" smtClean="0">
                <a:solidFill>
                  <a:srgbClr val="3333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Российской Ассоциации психотерапевтов и психологов и Тольяттинской Ассоциации</a:t>
            </a:r>
            <a:r>
              <a:rPr lang="ru-RU" sz="1600" dirty="0" smtClean="0">
                <a:solidFill>
                  <a:srgbClr val="3333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r>
              <a:rPr lang="ru-RU" sz="1600" i="1" dirty="0" smtClean="0">
                <a:solidFill>
                  <a:srgbClr val="3333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Имею свой </a:t>
            </a:r>
            <a:r>
              <a:rPr lang="ru-RU" sz="1600" b="1" i="1" dirty="0" smtClean="0">
                <a:solidFill>
                  <a:srgbClr val="3333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психологический бизнес </a:t>
            </a:r>
            <a:r>
              <a:rPr lang="ru-RU" sz="1600" i="1" dirty="0" smtClean="0">
                <a:solidFill>
                  <a:srgbClr val="3333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психологическую гостиную «</a:t>
            </a:r>
            <a:r>
              <a:rPr lang="ru-RU" sz="1600" b="1" dirty="0" smtClean="0">
                <a:solidFill>
                  <a:srgbClr val="3333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Искусство жить</a:t>
            </a:r>
            <a:r>
              <a:rPr lang="ru-RU" sz="1600" i="1" dirty="0" smtClean="0">
                <a:solidFill>
                  <a:srgbClr val="3333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» в городе Тольятти.</a:t>
            </a:r>
            <a:endParaRPr lang="ru-RU" sz="1600" dirty="0" smtClean="0">
              <a:solidFill>
                <a:srgbClr val="3333FF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ru-RU" sz="1600" i="1" dirty="0" smtClean="0">
                <a:solidFill>
                  <a:srgbClr val="3333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Работала в консультации </a:t>
            </a:r>
            <a:r>
              <a:rPr lang="ru-RU" sz="1600" b="1" i="1" dirty="0" smtClean="0">
                <a:solidFill>
                  <a:srgbClr val="3333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«Брак и семья». </a:t>
            </a:r>
            <a:r>
              <a:rPr lang="ru-RU" sz="1600" i="1" dirty="0" smtClean="0">
                <a:solidFill>
                  <a:srgbClr val="3333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Преподавала «клиническую психологию», «психотерапию» и «психосоматику» в Университете.</a:t>
            </a:r>
            <a:endParaRPr lang="ru-RU" sz="1600" dirty="0" smtClean="0">
              <a:solidFill>
                <a:srgbClr val="3333FF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ru-RU" sz="1600" i="1" dirty="0" smtClean="0">
                <a:solidFill>
                  <a:srgbClr val="3333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Имею более 30 сертификатов, удостоверений и свидетельств, подтверждающих специализации по различным направлениям индивидуальной и групповой психотерапии </a:t>
            </a:r>
            <a:endParaRPr lang="ru-RU" sz="1600" dirty="0" smtClean="0">
              <a:solidFill>
                <a:srgbClr val="3333FF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ru-RU" sz="1600" i="1" dirty="0" smtClean="0">
                <a:solidFill>
                  <a:srgbClr val="3333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Эксперт в темах "</a:t>
            </a:r>
            <a:r>
              <a:rPr lang="ru-RU" sz="1600" b="1" i="1" dirty="0" smtClean="0">
                <a:solidFill>
                  <a:srgbClr val="3333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Как быть счастливой без всяких условий</a:t>
            </a:r>
            <a:r>
              <a:rPr lang="ru-RU" sz="1600" i="1" dirty="0" smtClean="0">
                <a:solidFill>
                  <a:srgbClr val="3333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", "</a:t>
            </a:r>
            <a:r>
              <a:rPr lang="ru-RU" sz="1600" b="1" dirty="0" smtClean="0">
                <a:solidFill>
                  <a:srgbClr val="3333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Изменение жизненного сценария</a:t>
            </a:r>
            <a:r>
              <a:rPr lang="ru-RU" sz="1600" i="1" dirty="0" smtClean="0">
                <a:solidFill>
                  <a:srgbClr val="3333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", "</a:t>
            </a:r>
            <a:r>
              <a:rPr lang="ru-RU" sz="1600" b="1" i="1" dirty="0" smtClean="0">
                <a:solidFill>
                  <a:srgbClr val="3333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Как исцелить болезнь любовью</a:t>
            </a:r>
            <a:r>
              <a:rPr lang="ru-RU" sz="1600" i="1" dirty="0" smtClean="0">
                <a:solidFill>
                  <a:srgbClr val="3333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»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37041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</a:rPr>
              <a:t>За свою профессиональную жизнь</a:t>
            </a:r>
            <a:endParaRPr lang="ru-RU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844824"/>
            <a:ext cx="7246640" cy="460851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Более</a:t>
            </a:r>
          </a:p>
          <a:p>
            <a:r>
              <a:rPr lang="ru-RU" sz="6000" dirty="0" smtClean="0">
                <a:solidFill>
                  <a:schemeClr val="accent3">
                    <a:lumMod val="50000"/>
                  </a:schemeClr>
                </a:solidFill>
              </a:rPr>
              <a:t>15 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тысяч индивидуальных консультаций</a:t>
            </a:r>
          </a:p>
          <a:p>
            <a:r>
              <a:rPr lang="ru-RU" sz="5400" dirty="0" smtClean="0">
                <a:solidFill>
                  <a:schemeClr val="accent3">
                    <a:lumMod val="50000"/>
                  </a:schemeClr>
                </a:solidFill>
              </a:rPr>
              <a:t>300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«живых» тренингов</a:t>
            </a:r>
          </a:p>
          <a:p>
            <a:r>
              <a:rPr lang="ru-RU" sz="6000" dirty="0" smtClean="0">
                <a:solidFill>
                  <a:schemeClr val="accent3">
                    <a:lumMod val="50000"/>
                  </a:schemeClr>
                </a:solidFill>
              </a:rPr>
              <a:t>3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тысяч психологических групп</a:t>
            </a:r>
          </a:p>
          <a:p>
            <a:pPr>
              <a:buNone/>
            </a:pP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с общим количеством участников</a:t>
            </a:r>
          </a:p>
          <a:p>
            <a:pPr algn="ctr">
              <a:buNone/>
            </a:pPr>
            <a:r>
              <a:rPr lang="ru-RU" sz="6000" dirty="0" smtClean="0">
                <a:solidFill>
                  <a:schemeClr val="accent3">
                    <a:lumMod val="50000"/>
                  </a:schemeClr>
                </a:solidFill>
              </a:rPr>
              <a:t>35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тысяч человек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</a:rPr>
              <a:t>Отношение к сексу</a:t>
            </a:r>
            <a:endParaRPr lang="ru-RU" sz="6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dirty="0" smtClean="0">
                <a:solidFill>
                  <a:schemeClr val="accent6">
                    <a:lumMod val="75000"/>
                  </a:schemeClr>
                </a:solidFill>
              </a:rPr>
              <a:t>Отношение к себе</a:t>
            </a:r>
          </a:p>
          <a:p>
            <a:r>
              <a:rPr lang="ru-RU" sz="4400" dirty="0" smtClean="0">
                <a:solidFill>
                  <a:schemeClr val="accent6">
                    <a:lumMod val="75000"/>
                  </a:schemeClr>
                </a:solidFill>
              </a:rPr>
              <a:t>Отношение к противоположному полу</a:t>
            </a:r>
          </a:p>
          <a:p>
            <a:endParaRPr lang="ru-RU" dirty="0"/>
          </a:p>
          <a:p>
            <a:r>
              <a:rPr lang="ru-RU" dirty="0" smtClean="0"/>
              <a:t>А это формируется в детстве, в родительской семье, т.е. отношение к сексу лежит в бессознательном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Это дало мне возможность вспомнить наше занятие … и разговор пошёл совсем в другом русле. Мне так стало хорошо внутри, гармонично. Я почувствовала как я </a:t>
            </a:r>
            <a:r>
              <a:rPr lang="ru-RU" dirty="0" err="1" smtClean="0"/>
              <a:t>счаслива</a:t>
            </a:r>
            <a:r>
              <a:rPr lang="ru-RU" dirty="0" smtClean="0"/>
              <a:t>, когда умею заявлять о себе и насколько легче жить на этом свете))) Спасибо Вам, Татьяна! Очень здорово, что есть запись этого занятия и также слайды - это не даст забыть о новых моделях поведения)))</a:t>
            </a:r>
          </a:p>
          <a:p>
            <a:pPr>
              <a:buNone/>
            </a:pPr>
            <a:r>
              <a:rPr lang="ru-RU" dirty="0" smtClean="0"/>
              <a:t> Татьяна Ч.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Говорят клиенты:</a:t>
            </a:r>
            <a:endParaRPr lang="ru-RU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Этапы сексуальной зрелости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0066"/>
                </a:solidFill>
              </a:rPr>
              <a:t>0-6</a:t>
            </a:r>
            <a:r>
              <a:rPr lang="ru-RU" sz="2800" dirty="0" smtClean="0">
                <a:solidFill>
                  <a:srgbClr val="000066"/>
                </a:solidFill>
              </a:rPr>
              <a:t> лет - мужчина, как отец</a:t>
            </a:r>
          </a:p>
          <a:p>
            <a:r>
              <a:rPr lang="ru-RU" sz="2800" b="1" dirty="0" smtClean="0">
                <a:solidFill>
                  <a:srgbClr val="000066"/>
                </a:solidFill>
              </a:rPr>
              <a:t>6-10 </a:t>
            </a:r>
            <a:r>
              <a:rPr lang="ru-RU" sz="2800" dirty="0" smtClean="0">
                <a:solidFill>
                  <a:srgbClr val="000066"/>
                </a:solidFill>
              </a:rPr>
              <a:t>лет - мужчина, как подружка, товарищ, одноклассник</a:t>
            </a:r>
          </a:p>
          <a:p>
            <a:r>
              <a:rPr lang="ru-RU" sz="2800" b="1" dirty="0" smtClean="0">
                <a:solidFill>
                  <a:srgbClr val="000066"/>
                </a:solidFill>
              </a:rPr>
              <a:t>10-12 </a:t>
            </a:r>
            <a:r>
              <a:rPr lang="ru-RU" sz="2800" dirty="0" smtClean="0">
                <a:solidFill>
                  <a:srgbClr val="000066"/>
                </a:solidFill>
              </a:rPr>
              <a:t>лет – этап платонических отношений, друг</a:t>
            </a:r>
          </a:p>
          <a:p>
            <a:r>
              <a:rPr lang="ru-RU" sz="2800" b="1" dirty="0" smtClean="0">
                <a:solidFill>
                  <a:srgbClr val="000066"/>
                </a:solidFill>
              </a:rPr>
              <a:t>12-14</a:t>
            </a:r>
            <a:r>
              <a:rPr lang="ru-RU" sz="2800" dirty="0" smtClean="0">
                <a:solidFill>
                  <a:srgbClr val="000066"/>
                </a:solidFill>
              </a:rPr>
              <a:t> лет – этап эротических отношений. Есть реакция на вторую половину человечества</a:t>
            </a:r>
          </a:p>
          <a:p>
            <a:r>
              <a:rPr lang="ru-RU" sz="2800" b="1" dirty="0" smtClean="0">
                <a:solidFill>
                  <a:srgbClr val="000066"/>
                </a:solidFill>
              </a:rPr>
              <a:t>14-16 </a:t>
            </a:r>
            <a:r>
              <a:rPr lang="ru-RU" sz="2800" dirty="0" smtClean="0">
                <a:solidFill>
                  <a:srgbClr val="000066"/>
                </a:solidFill>
              </a:rPr>
              <a:t>лет – этап сексуальных отношений. Есть умение выбирать своего, не обязательно единственного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65844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Застревание</a:t>
            </a:r>
            <a:br>
              <a:rPr lang="ru-RU" dirty="0" smtClean="0"/>
            </a:br>
            <a:r>
              <a:rPr lang="ru-RU" dirty="0" smtClean="0"/>
              <a:t> на </a:t>
            </a:r>
            <a:r>
              <a:rPr lang="ru-RU" b="1" dirty="0" smtClean="0"/>
              <a:t>доэротическом</a:t>
            </a:r>
            <a:r>
              <a:rPr lang="ru-RU" dirty="0" smtClean="0"/>
              <a:t> этапе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0066"/>
                </a:solidFill>
              </a:rPr>
              <a:t>Максимальная неосвоенность себя, как женщины</a:t>
            </a:r>
          </a:p>
          <a:p>
            <a:r>
              <a:rPr lang="ru-RU" sz="2800" dirty="0" smtClean="0">
                <a:solidFill>
                  <a:srgbClr val="000066"/>
                </a:solidFill>
              </a:rPr>
              <a:t>Максимальная дистанция с мужчиной</a:t>
            </a:r>
          </a:p>
          <a:p>
            <a:r>
              <a:rPr lang="ru-RU" sz="2800" dirty="0" smtClean="0">
                <a:solidFill>
                  <a:srgbClr val="000066"/>
                </a:solidFill>
              </a:rPr>
              <a:t>Неосознанно обхожу мужчин, которые будут заставлять выбирать</a:t>
            </a:r>
          </a:p>
          <a:p>
            <a:r>
              <a:rPr lang="ru-RU" sz="2800" dirty="0" smtClean="0">
                <a:solidFill>
                  <a:srgbClr val="000066"/>
                </a:solidFill>
              </a:rPr>
              <a:t>Боюсь выбора</a:t>
            </a:r>
          </a:p>
          <a:p>
            <a:r>
              <a:rPr lang="ru-RU" sz="2800" dirty="0" smtClean="0">
                <a:solidFill>
                  <a:srgbClr val="000066"/>
                </a:solidFill>
              </a:rPr>
              <a:t>Идеализация дружеских отношений</a:t>
            </a:r>
          </a:p>
          <a:p>
            <a:r>
              <a:rPr lang="ru-RU" sz="2800" dirty="0" smtClean="0">
                <a:solidFill>
                  <a:srgbClr val="000066"/>
                </a:solidFill>
              </a:rPr>
              <a:t>Противопоставление духа и тела</a:t>
            </a:r>
          </a:p>
          <a:p>
            <a:r>
              <a:rPr lang="ru-RU" sz="2800" dirty="0" smtClean="0">
                <a:solidFill>
                  <a:srgbClr val="000066"/>
                </a:solidFill>
              </a:rPr>
              <a:t>Я мужчине - друг, партнер, свой парень</a:t>
            </a:r>
            <a:endParaRPr lang="ru-RU" sz="2800" dirty="0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Отношения с мужем однозначно изменились в лучшую сторону. И вот слова, которые вы сказали по поводу не ожидать особенно от другого человека ничего и когда я это приняла и перестала ждать, пришло то, чего я хотела. Муж вернулся в нашу постель))Так что то, что я ставила как цель реализовалось!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Участница тренинга Н.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b="1" dirty="0" smtClean="0"/>
              <a:t>Говорят клиенты</a:t>
            </a:r>
            <a:r>
              <a:rPr lang="ru-RU" sz="6000" b="1" dirty="0" smtClean="0"/>
              <a:t>:</a:t>
            </a:r>
            <a:endParaRPr lang="ru-RU" sz="6000" b="1" dirty="0">
              <a:solidFill>
                <a:srgbClr val="FFC000"/>
              </a:solidFill>
              <a:latin typeface="+mn-lt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526</TotalTime>
  <Words>573</Words>
  <Application>Microsoft Office PowerPoint</Application>
  <PresentationFormat>Экран (4:3)</PresentationFormat>
  <Paragraphs>72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Трек</vt:lpstr>
      <vt:lpstr>Аттестат сексуальной зрелости</vt:lpstr>
      <vt:lpstr>Эпиграф</vt:lpstr>
      <vt:lpstr>Это я. Татьяна Питухина</vt:lpstr>
      <vt:lpstr>За свою профессиональную жизнь</vt:lpstr>
      <vt:lpstr>Отношение к сексу</vt:lpstr>
      <vt:lpstr>Говорят клиенты:</vt:lpstr>
      <vt:lpstr>Этапы сексуальной зрелости</vt:lpstr>
      <vt:lpstr>Застревание  на доэротическом этапе</vt:lpstr>
      <vt:lpstr>Говорят клиенты:</vt:lpstr>
      <vt:lpstr>Застревание  на эротическом этапе</vt:lpstr>
      <vt:lpstr>Этап сексуальных  отношений</vt:lpstr>
      <vt:lpstr>Основной критерий зрелости женщины</vt:lpstr>
      <vt:lpstr>Говорят клиенты:</vt:lpstr>
      <vt:lpstr>Непроявленность сексуальности</vt:lpstr>
      <vt:lpstr>Тренинг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Аттестат сексуальной зрелости</dc:title>
  <dc:creator>Home</dc:creator>
  <cp:lastModifiedBy>Home</cp:lastModifiedBy>
  <cp:revision>47</cp:revision>
  <dcterms:created xsi:type="dcterms:W3CDTF">2014-03-06T09:35:46Z</dcterms:created>
  <dcterms:modified xsi:type="dcterms:W3CDTF">2016-06-26T16:58:35Z</dcterms:modified>
</cp:coreProperties>
</file>